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7" r:id="rId4"/>
    <p:sldId id="269" r:id="rId5"/>
    <p:sldId id="270" r:id="rId6"/>
    <p:sldId id="271" r:id="rId7"/>
    <p:sldId id="264" r:id="rId8"/>
    <p:sldId id="265" r:id="rId9"/>
    <p:sldId id="257" r:id="rId10"/>
    <p:sldId id="258" r:id="rId11"/>
    <p:sldId id="266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23D3-923D-4A07-969E-B56DD4D0ED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C2C6-CCE1-479F-918E-58B15D59B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4380-4163-40A6-ADB3-9FB8804405B1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50FF-9E91-40A7-A85C-E1C1CA2B71B2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5577-9FE0-4041-823F-C99270730BCF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4F2-2F76-499B-B52F-350F6F2DE6FE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32F8-E6AA-44A4-8C35-DC5EA5480A7A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B694-84F0-4C48-93EB-C94C258EF59E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170E-43A8-4148-A8E4-13F95FFF8094}" type="datetime1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C868-8E77-485F-82C2-FEA45BA47E0E}" type="datetime1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507D-830E-4F37-8BD6-47BBD59D0860}" type="datetime1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40B4-2F6B-4C0A-9B98-9B6E7F5ACD71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F37-69F1-4911-9099-91C9DBFA8CAC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0962-9BCC-4BE7-BE88-482E0A6C6774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BB7C-33F3-436B-9257-7817CEA986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2132856"/>
            <a:ext cx="8136904" cy="16561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400" dirty="0" smtClean="0">
                <a:solidFill>
                  <a:schemeClr val="tx2"/>
                </a:solidFill>
              </a:rPr>
              <a:t>Дисциплина: Электрорадиоизмерения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Тема 7.Электронно-лучевые осциллографы.</a:t>
            </a:r>
            <a:endParaRPr lang="ru-RU" sz="3400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1424" y="188640"/>
            <a:ext cx="101531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ФЕДЕРАЛЬНОЕ АГЕНТСТВО ВОЗДУШНОГО ТРАНСПОРТА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«МОСКОВСКИЙ ГОСУДАРСТВЕННЫЙ ТЕХНИЧЕСКИЙ УНИВЕРСИТЕТ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ГРАЖДАНСКОЙ АВИАЦИИ» (МГТУ ГА)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Кафедра электротехники и авиационного электрооборудования </a:t>
            </a:r>
          </a:p>
        </p:txBody>
      </p:sp>
      <p:pic>
        <p:nvPicPr>
          <p:cNvPr id="17" name="Рисунок 16" descr="!!!Log_kaf_ET&amp;AEO_MGTU_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pic>
        <p:nvPicPr>
          <p:cNvPr id="18" name="Рисунок 17" descr="LOGO MSTUCA синий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Генераторы измерительных сигналов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07" y="1196752"/>
            <a:ext cx="75247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834731" y="3449875"/>
            <a:ext cx="700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Обобщенная структурная схема генератора измерительных сигналов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7408" y="3964414"/>
            <a:ext cx="100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Задающий генератор (ЗГ)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источник колебаний, вырабатывает сигнал заданной формы и частоты.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6752" y="4365104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Преобразователь (Пр)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выполняет различные функции: повышать энергетический уровень сигнала; формировать определенную форму;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6752" y="5085184"/>
            <a:ext cx="1094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Выходное устройство (ВУ)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позволяет регулировать уровень выходного сигнала и изменять его выходное сопротивление.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Генераторы измерительных сигналов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64" y="1772816"/>
            <a:ext cx="49434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47728" y="1089124"/>
            <a:ext cx="427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синусоидальных колебаний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5816" y="3356992"/>
            <a:ext cx="395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Генераторы синусоидальных сигналов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изкой частоты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815" y="4221088"/>
            <a:ext cx="992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Задающий генератор (ЗГ)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предназначен для формирования сигнала заданной формы и частоты.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688" y="4626994"/>
            <a:ext cx="1052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Усилитель низкой частоты (УНЧ)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предназначен для усиления сигнала ЗГ по напряжению и мощности, а также для развязки выхода ЗГ от выхода генератора.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688" y="5259755"/>
            <a:ext cx="1074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Аттенюатор (АТТ)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предназначен для внесения известного затухания в уровень выходного сигнала генератора.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927" y="5908959"/>
            <a:ext cx="1079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Согласующий трансформатор (СТ)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предназначен для согласования выходного сопротивления генератора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сопротивлением нагрузки.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Генераторы измерительных сигналов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64" y="1772816"/>
            <a:ext cx="49434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47728" y="1089124"/>
            <a:ext cx="427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синусоидальных колебаний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5816" y="3356992"/>
            <a:ext cx="395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Генераторы синусоидальных сигналов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изкой частоты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598" y="4227498"/>
            <a:ext cx="113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Система автоматической регулировки уровня (АРУ)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предназначен для стабилизации уровня сигнала на выходе УНЧ.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92" y="4873829"/>
            <a:ext cx="113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Вольтметр (В)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предназначен для контроля напряжения на выходе УНЧ в процессе регулировки и установки заданного уровня выходного сигнала генератора.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Электронно – лучевые осциллографы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054" y="1248424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Электронно-лучевой осциллограф (ЭЛО)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измерительный прибор, предназначенный для визуального наблюдения электрических сигналов и измерения их параметров.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3145" y="1124744"/>
            <a:ext cx="10759026" cy="893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2812931"/>
            <a:ext cx="6746056" cy="22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Электронно – лучевая трубка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51" y="1268760"/>
            <a:ext cx="88677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3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Электронно – лучевая трубка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1268760"/>
            <a:ext cx="6827180" cy="41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Принцип действия осциллографа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1140720"/>
            <a:ext cx="2376264" cy="4072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48" y="1268760"/>
            <a:ext cx="63329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Функциональная схема электронного осциллографа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340768"/>
            <a:ext cx="6408712" cy="4548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639" y="1772816"/>
            <a:ext cx="4512247" cy="27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Электронно – лучевые осциллографы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441578"/>
            <a:ext cx="103353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9816" y="940389"/>
            <a:ext cx="31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Универсальный осциллограф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Электронно – лучевые осциллографы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2" y="2650572"/>
            <a:ext cx="487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Электронно – лучевые осциллографы (ЭЛО)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79145" y="2667794"/>
            <a:ext cx="4871526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7368" y="4249563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39616" y="4248751"/>
            <a:ext cx="14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61620" y="4236866"/>
            <a:ext cx="215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Стробоскопические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667578" y="4241674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Запоминающие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130467" y="4245129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ounded Rectangle 10"/>
          <p:cNvSpPr/>
          <p:nvPr/>
        </p:nvSpPr>
        <p:spPr>
          <a:xfrm>
            <a:off x="296362" y="4246076"/>
            <a:ext cx="1893032" cy="385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ounded Rectangle 20"/>
          <p:cNvSpPr/>
          <p:nvPr/>
        </p:nvSpPr>
        <p:spPr>
          <a:xfrm>
            <a:off x="2444115" y="4246076"/>
            <a:ext cx="1893032" cy="385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ounded Rectangle 21"/>
          <p:cNvSpPr/>
          <p:nvPr/>
        </p:nvSpPr>
        <p:spPr>
          <a:xfrm>
            <a:off x="9901355" y="4233785"/>
            <a:ext cx="1893032" cy="385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ounded Rectangle 22"/>
          <p:cNvSpPr/>
          <p:nvPr/>
        </p:nvSpPr>
        <p:spPr>
          <a:xfrm>
            <a:off x="7618103" y="4221088"/>
            <a:ext cx="1893032" cy="385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ounded Rectangle 23"/>
          <p:cNvSpPr/>
          <p:nvPr/>
        </p:nvSpPr>
        <p:spPr>
          <a:xfrm>
            <a:off x="4819865" y="4246076"/>
            <a:ext cx="2239219" cy="385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53583" y="1218827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Электронно-лучевой осциллограф (ЭЛО)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измерительный прибор, предназначенный для визуального наблюдения электрических сигналов и измерения их параметров.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Elbow Connector 55"/>
          <p:cNvCxnSpPr>
            <a:stCxn id="9" idx="2"/>
            <a:endCxn id="22" idx="0"/>
          </p:cNvCxnSpPr>
          <p:nvPr/>
        </p:nvCxnSpPr>
        <p:spPr>
          <a:xfrm rot="16200000" flipH="1">
            <a:off x="7783060" y="1168973"/>
            <a:ext cx="1196659" cy="49329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9" idx="2"/>
            <a:endCxn id="19" idx="0"/>
          </p:cNvCxnSpPr>
          <p:nvPr/>
        </p:nvCxnSpPr>
        <p:spPr>
          <a:xfrm rot="16200000" flipH="1">
            <a:off x="6637489" y="2314544"/>
            <a:ext cx="1204548" cy="264971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Elbow Connector 3072"/>
          <p:cNvCxnSpPr>
            <a:stCxn id="9" idx="2"/>
            <a:endCxn id="16" idx="0"/>
          </p:cNvCxnSpPr>
          <p:nvPr/>
        </p:nvCxnSpPr>
        <p:spPr>
          <a:xfrm rot="5400000">
            <a:off x="4028712" y="2362554"/>
            <a:ext cx="1211625" cy="25607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Elbow Connector 3076"/>
          <p:cNvCxnSpPr>
            <a:stCxn id="9" idx="2"/>
            <a:endCxn id="11" idx="0"/>
          </p:cNvCxnSpPr>
          <p:nvPr/>
        </p:nvCxnSpPr>
        <p:spPr>
          <a:xfrm rot="5400000">
            <a:off x="2974418" y="1305586"/>
            <a:ext cx="1208950" cy="467203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6" name="Straight Arrow Connector 3095"/>
          <p:cNvCxnSpPr>
            <a:stCxn id="2" idx="2"/>
            <a:endCxn id="17" idx="0"/>
          </p:cNvCxnSpPr>
          <p:nvPr/>
        </p:nvCxnSpPr>
        <p:spPr>
          <a:xfrm>
            <a:off x="5939475" y="3019904"/>
            <a:ext cx="0" cy="1216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10674" y="1095147"/>
            <a:ext cx="10759026" cy="893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BB7C-33F3-436B-9257-7817CEA986B0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17" descr="LOGO MSTUCA сини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8" y="234891"/>
            <a:ext cx="936104" cy="854233"/>
          </a:xfrm>
          <a:prstGeom prst="rect">
            <a:avLst/>
          </a:prstGeom>
        </p:spPr>
      </p:pic>
      <p:pic>
        <p:nvPicPr>
          <p:cNvPr id="6" name="Рисунок 16" descr="!!!Log_kaf_ET&amp;AEO_MGTU_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28867"/>
            <a:ext cx="866280" cy="86628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44115" y="337640"/>
            <a:ext cx="7291648" cy="372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Генераторы измерительных сигналов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408" y="1218354"/>
            <a:ext cx="1036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измерительных сигналов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(автогенераторы) – источники сигналов различных форм и частот, предназначенных для настройки и регулировки радиоэлектронной аппаратуры.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5401" y="1218355"/>
            <a:ext cx="10441160" cy="7695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97734" y="2340716"/>
            <a:ext cx="413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измерительных сигналов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7734" y="2329691"/>
            <a:ext cx="410445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9349" y="3447687"/>
            <a:ext cx="413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синусоидальных колебаний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598" y="4377034"/>
            <a:ext cx="449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релаксационных (импульсных)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колебаний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6598" y="4419969"/>
            <a:ext cx="432048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1424" y="3362067"/>
            <a:ext cx="432048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40865" y="3362067"/>
            <a:ext cx="379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Инфранизкочастотные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(0,01…20 Гц)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0865" y="4192368"/>
            <a:ext cx="346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Низкочастотные (20…300000 Гц)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0942" y="4985142"/>
            <a:ext cx="450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высоких частот (0,3…300 МГц)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0865" y="5747020"/>
            <a:ext cx="350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сверхвысоких частот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(свыше 300 МГц)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12024" y="3308317"/>
            <a:ext cx="432048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12024" y="4073856"/>
            <a:ext cx="432048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12024" y="4857692"/>
            <a:ext cx="432048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12023" y="5727334"/>
            <a:ext cx="432048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оединительная линия уступом 14"/>
          <p:cNvCxnSpPr>
            <a:stCxn id="10" idx="1"/>
            <a:endCxn id="19" idx="1"/>
          </p:cNvCxnSpPr>
          <p:nvPr/>
        </p:nvCxnSpPr>
        <p:spPr>
          <a:xfrm rot="10800000" flipV="1">
            <a:off x="911424" y="2545715"/>
            <a:ext cx="3086310" cy="1140388"/>
          </a:xfrm>
          <a:prstGeom prst="bentConnector3">
            <a:avLst>
              <a:gd name="adj1" fmla="val 1074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0" idx="1"/>
            <a:endCxn id="17" idx="1"/>
          </p:cNvCxnSpPr>
          <p:nvPr/>
        </p:nvCxnSpPr>
        <p:spPr>
          <a:xfrm rot="10800000" flipV="1">
            <a:off x="886598" y="2545714"/>
            <a:ext cx="3111136" cy="2154485"/>
          </a:xfrm>
          <a:prstGeom prst="bentConnector3">
            <a:avLst>
              <a:gd name="adj1" fmla="val 1073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0" idx="3"/>
            <a:endCxn id="24" idx="3"/>
          </p:cNvCxnSpPr>
          <p:nvPr/>
        </p:nvCxnSpPr>
        <p:spPr>
          <a:xfrm>
            <a:off x="8102190" y="2545715"/>
            <a:ext cx="2530314" cy="1086638"/>
          </a:xfrm>
          <a:prstGeom prst="bentConnector3">
            <a:avLst>
              <a:gd name="adj1" fmla="val 1090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0" idx="3"/>
            <a:endCxn id="27" idx="3"/>
          </p:cNvCxnSpPr>
          <p:nvPr/>
        </p:nvCxnSpPr>
        <p:spPr>
          <a:xfrm>
            <a:off x="8102190" y="2545715"/>
            <a:ext cx="2530314" cy="1852177"/>
          </a:xfrm>
          <a:prstGeom prst="bentConnector3">
            <a:avLst>
              <a:gd name="adj1" fmla="val 1090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0" idx="3"/>
            <a:endCxn id="22" idx="3"/>
          </p:cNvCxnSpPr>
          <p:nvPr/>
        </p:nvCxnSpPr>
        <p:spPr>
          <a:xfrm>
            <a:off x="8102190" y="2545715"/>
            <a:ext cx="2621395" cy="2624093"/>
          </a:xfrm>
          <a:prstGeom prst="bentConnector3">
            <a:avLst>
              <a:gd name="adj1" fmla="val 1087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0" idx="3"/>
            <a:endCxn id="29" idx="3"/>
          </p:cNvCxnSpPr>
          <p:nvPr/>
        </p:nvCxnSpPr>
        <p:spPr>
          <a:xfrm>
            <a:off x="8102190" y="2545715"/>
            <a:ext cx="2530313" cy="3505655"/>
          </a:xfrm>
          <a:prstGeom prst="bentConnector3">
            <a:avLst>
              <a:gd name="adj1" fmla="val 1090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ВКР" id="{1CD9E610-67EE-4BD1-A328-CD842393CFEA}" vid="{BDEA7B81-A8A4-4292-8A31-73CF028D9D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ВКР</Template>
  <TotalTime>5346</TotalTime>
  <Words>385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Дисциплина: Электрорадиоизмерения  Тема 7.Электронно-лучевые осциллографы.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работы</dc:title>
  <dc:creator>Sergey Khalyutin</dc:creator>
  <cp:lastModifiedBy>ETiAEO</cp:lastModifiedBy>
  <cp:revision>263</cp:revision>
  <dcterms:created xsi:type="dcterms:W3CDTF">2019-03-30T11:41:20Z</dcterms:created>
  <dcterms:modified xsi:type="dcterms:W3CDTF">2023-04-07T08:36:44Z</dcterms:modified>
</cp:coreProperties>
</file>